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916" y="297878"/>
            <a:ext cx="10259568" cy="14526768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20292" y="4695458"/>
            <a:ext cx="9145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……………………region, has joined the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Action “Quality Modernization”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of 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150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aims at the digital upgrading of very small, small and medium  sized enterprises.  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is…………………………………………………….. € out of which ………………………………… €  is public expenditure. The Action is co-financed by Greece and the European Union - European Regional Development Fund.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820292" y="6121102"/>
            <a:ext cx="921702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investments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following categories: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Machinery – Equipment 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Quality system, Standardization, Certifications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etc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(up to 100% of the total budget)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Means of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transportation 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Planning development and implementation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Labor costs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new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personnel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the participation in the Action, the enterprise achieved: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Competiveness  improvement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Increase of profitability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Reinforcement of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an extrovert business profile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Market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expansion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by adopting new products and services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Creation of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better quality products and services 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Increased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productivity and improvement of operational procedures 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Enhancement of entrepreneurship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Creation /maintenance of high quality job positions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Other …………………………………………………………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210</Words>
  <Application>Microsoft Office PowerPoint</Application>
  <PresentationFormat>Custom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47</cp:revision>
  <dcterms:created xsi:type="dcterms:W3CDTF">2018-02-13T12:16:57Z</dcterms:created>
  <dcterms:modified xsi:type="dcterms:W3CDTF">2020-08-28T13:23:53Z</dcterms:modified>
</cp:coreProperties>
</file>