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154"/>
            <a:ext cx="10693400" cy="14976216"/>
          </a:xfrm>
          <a:prstGeom prst="rect">
            <a:avLst/>
          </a:prstGeom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l-GR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28/8/2020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820292" y="4695458"/>
            <a:ext cx="9145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επιχείρηση…………………………………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που εδρεύει στην περιφέρεια ……………………. εντάχθηκε στη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δράση «Ποιοτικός Εκσυγχρονισμός» προϋπολογισμού 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150 εκατ. Ευρώ.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δράση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στοχεύει στη βελτίωση της ανταγωνιστικότητας των μεσαίων επιχειρήσεων, επενδύοντας στον παραγωγικό εκσυγχρονισμό τους και την υιοθέτηση συστημάτων τυποποίησης &amp; πιστοποίησης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συνολικός προϋπολογισμός της επένδυσης είναι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…….…..……..……..…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εκ των οποίων η δημόσια δαπάνη ανέρχεται σε …….…..……..……..… € και συγχρηματοδοτείται από την Ελλάδα και το Ευρωπαϊκό Ταμείο Περιφερειακής Ανάπτυξης της Ευρωπαϊκής Ένωσης. 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810196" y="6553150"/>
            <a:ext cx="9217024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επιχειρηματικό σχέδιο που εγκρίθηκε προς χρηματοδότηση και υλοποιείται, περιλαμβάνει επενδύσεις στις παρακάτω κατηγορίες: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Μηχανήματα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Εξοπλισμός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Συστήματα Πιστοποίησης – Διαχείρισης Ποιότητας, Σχεδιασμός, Τυποποίηση και Πιστοποίηση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Προϊόντων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Μεταφορικά μέσα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Μισθολογικό κόστος εργαζομένων (νέο προσωπικό)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της συμμετοχής στη Δράση, η επιχείρηση πέτυχε: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βελτίωση της ανταγωνιστικότητας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αύξηση της κερδοφορίας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της εξωστρέφειας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επέκταση της αγοράς με τη προσθήκη νέων προϊόντων &amp; υπηρεσιών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εξασφάλιση υψηλότερης ποιότητας προϊόντα &amp; υπηρεσίες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αύξηση της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παραγωγικότητας &amp;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λειτουργικών διαδικασιών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της επιχειρηματικότητας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δημιουργία / διατήρηση ποιοτικών θέσεων εργασίας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Άλλο…………………………………………………………</a:t>
            </a:r>
          </a:p>
          <a:p>
            <a:pPr>
              <a:lnSpc>
                <a:spcPct val="150000"/>
              </a:lnSpc>
            </a:pPr>
            <a:endParaRPr lang="el-GR" sz="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τη συμβολή του ΕΠΑνΕΚ ενισχύθηκε 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επιχείρηση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αποφέροντας οφέλη στην ανταγωνιστικότητα της χώρας κ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αθώς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και στην τοπική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οικονομία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202</Words>
  <Application>Microsoft Office PowerPoint</Application>
  <PresentationFormat>Custom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39</cp:revision>
  <dcterms:created xsi:type="dcterms:W3CDTF">2018-02-13T12:16:57Z</dcterms:created>
  <dcterms:modified xsi:type="dcterms:W3CDTF">2020-08-28T13:22:49Z</dcterms:modified>
</cp:coreProperties>
</file>