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601200" cy="12801600" type="A3"/>
  <p:notesSz cx="6797675" cy="9928225"/>
  <p:defaultTextStyle>
    <a:defPPr>
      <a:defRPr lang="el-GR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09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3F2D9"/>
    <a:srgbClr val="CCFFFF"/>
    <a:srgbClr val="FFFF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6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2652" y="90"/>
      </p:cViewPr>
      <p:guideLst>
        <p:guide orient="horz" pos="4009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D4D0-1B63-4885-80F3-3B14497E9E4A}" type="datetimeFigureOut">
              <a:rPr lang="el-GR" smtClean="0"/>
              <a:t>13/10/2022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22697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D4D0-1B63-4885-80F3-3B14497E9E4A}" type="datetimeFigureOut">
              <a:rPr lang="el-GR" smtClean="0"/>
              <a:t>13/10/2022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94236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D4D0-1B63-4885-80F3-3B14497E9E4A}" type="datetimeFigureOut">
              <a:rPr lang="el-GR" smtClean="0"/>
              <a:t>13/10/2022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399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D4D0-1B63-4885-80F3-3B14497E9E4A}" type="datetimeFigureOut">
              <a:rPr lang="el-GR" smtClean="0"/>
              <a:t>13/10/2022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65378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D4D0-1B63-4885-80F3-3B14497E9E4A}" type="datetimeFigureOut">
              <a:rPr lang="el-GR" smtClean="0"/>
              <a:t>13/10/2022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86713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D4D0-1B63-4885-80F3-3B14497E9E4A}" type="datetimeFigureOut">
              <a:rPr lang="el-GR" smtClean="0"/>
              <a:t>13/10/2022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03826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D4D0-1B63-4885-80F3-3B14497E9E4A}" type="datetimeFigureOut">
              <a:rPr lang="el-GR" smtClean="0"/>
              <a:t>13/10/2022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18712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D4D0-1B63-4885-80F3-3B14497E9E4A}" type="datetimeFigureOut">
              <a:rPr lang="el-GR" smtClean="0"/>
              <a:t>13/10/2022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55475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D4D0-1B63-4885-80F3-3B14497E9E4A}" type="datetimeFigureOut">
              <a:rPr lang="el-GR" smtClean="0"/>
              <a:t>13/10/2022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5437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D4D0-1B63-4885-80F3-3B14497E9E4A}" type="datetimeFigureOut">
              <a:rPr lang="el-GR" smtClean="0"/>
              <a:t>13/10/2022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23868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D4D0-1B63-4885-80F3-3B14497E9E4A}" type="datetimeFigureOut">
              <a:rPr lang="el-GR" smtClean="0"/>
              <a:t>13/10/2022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0566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4D4D0-1B63-4885-80F3-3B14497E9E4A}" type="datetimeFigureOut">
              <a:rPr lang="el-GR" smtClean="0"/>
              <a:t>13/10/2022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62951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Εικόνα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6450" y="11203046"/>
            <a:ext cx="1726940" cy="103085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16422" y="522252"/>
            <a:ext cx="69151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ΕΠΙΧΕΙΡΗΣΙΑΚΟ ΠΡΟΓΡΑΜΜΑ </a:t>
            </a:r>
            <a:br>
              <a:rPr lang="el-GR" sz="3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l-GR" sz="3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«Βόρειο Αιγαίο» 2014-2020</a:t>
            </a:r>
          </a:p>
        </p:txBody>
      </p:sp>
      <p:sp>
        <p:nvSpPr>
          <p:cNvPr id="17" name="Ορθογώνιο 16"/>
          <p:cNvSpPr/>
          <p:nvPr/>
        </p:nvSpPr>
        <p:spPr>
          <a:xfrm>
            <a:off x="1707781" y="12055412"/>
            <a:ext cx="6038850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sz="1400" b="1" dirty="0"/>
              <a:t>Με την συγχρηματοδότηση της Ελλάδας και της Ευρωπαϊκής Ένωσης</a:t>
            </a:r>
          </a:p>
        </p:txBody>
      </p:sp>
      <p:sp>
        <p:nvSpPr>
          <p:cNvPr id="21" name="Ορθογώνιο 20"/>
          <p:cNvSpPr/>
          <p:nvPr/>
        </p:nvSpPr>
        <p:spPr>
          <a:xfrm>
            <a:off x="7306398" y="1673210"/>
            <a:ext cx="15415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www.pepba.gr</a:t>
            </a:r>
            <a:endParaRPr lang="el-GR" sz="1600" b="1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22" name="Εικόνα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285" y="2033857"/>
            <a:ext cx="8705843" cy="4877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4" name="Ορθογώνιο 23"/>
          <p:cNvSpPr/>
          <p:nvPr/>
        </p:nvSpPr>
        <p:spPr>
          <a:xfrm>
            <a:off x="374285" y="7412769"/>
            <a:ext cx="5803661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ΕΠΩΝΥΜΙΑ :</a:t>
            </a:r>
          </a:p>
          <a:p>
            <a:r>
              <a:rPr lang="el-GR" sz="2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……………………….……………………………………………………………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……………………………………………………………………</a:t>
            </a:r>
            <a:r>
              <a:rPr lang="el-GR" sz="2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…………………………………</a:t>
            </a:r>
            <a:endParaRPr lang="el-GR" sz="2400" b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5" name="Ορθογώνιο 24"/>
          <p:cNvSpPr/>
          <p:nvPr/>
        </p:nvSpPr>
        <p:spPr>
          <a:xfrm>
            <a:off x="374285" y="9326065"/>
            <a:ext cx="715433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ΠΡΟΫΠΟΛΟΓΙΣΜΟΣ </a:t>
            </a:r>
          </a:p>
          <a:p>
            <a:r>
              <a:rPr lang="el-GR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(Συνολικός) :……………………………….€</a:t>
            </a:r>
            <a:br>
              <a:rPr lang="el-GR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l-GR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l-GR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Δημόσια Δαπάνη) </a:t>
            </a:r>
            <a:r>
              <a:rPr lang="el-GR" sz="2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:……………..…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….…</a:t>
            </a:r>
            <a:r>
              <a:rPr lang="el-GR" sz="2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..</a:t>
            </a:r>
            <a:r>
              <a:rPr lang="el-GR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€</a:t>
            </a:r>
          </a:p>
          <a:p>
            <a:endParaRPr lang="el-GR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xmlns="" id="{81CB4832-ED1F-470B-0CE1-D0B745FE1C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4505" y="5493754"/>
            <a:ext cx="1274174" cy="695004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xmlns="" id="{9D410B02-BD0C-1403-9A2B-3E4FD72EB3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4909397">
            <a:off x="216325" y="2278084"/>
            <a:ext cx="981541" cy="670618"/>
          </a:xfrm>
          <a:prstGeom prst="rect">
            <a:avLst/>
          </a:prstGeom>
        </p:spPr>
      </p:pic>
      <p:pic>
        <p:nvPicPr>
          <p:cNvPr id="2" name="Εικόνα 1">
            <a:extLst>
              <a:ext uri="{FF2B5EF4-FFF2-40B4-BE49-F238E27FC236}">
                <a16:creationId xmlns:a16="http://schemas.microsoft.com/office/drawing/2014/main" xmlns="" id="{5EF240AA-E199-52B2-130D-40B411AC4C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6658" y="112346"/>
            <a:ext cx="1913470" cy="1654681"/>
          </a:xfrm>
          <a:prstGeom prst="rect">
            <a:avLst/>
          </a:prstGeom>
        </p:spPr>
      </p:pic>
      <p:pic>
        <p:nvPicPr>
          <p:cNvPr id="10" name="Εικόνα 9">
            <a:extLst>
              <a:ext uri="{FF2B5EF4-FFF2-40B4-BE49-F238E27FC236}">
                <a16:creationId xmlns:a16="http://schemas.microsoft.com/office/drawing/2014/main" xmlns="" id="{F68923F8-DED8-D560-1088-AEF20223DF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1451" y="10875704"/>
            <a:ext cx="8711939" cy="48772"/>
          </a:xfrm>
          <a:prstGeom prst="rect">
            <a:avLst/>
          </a:prstGeom>
        </p:spPr>
      </p:pic>
      <p:pic>
        <p:nvPicPr>
          <p:cNvPr id="19" name="Εικόνα 1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50" y="11032531"/>
            <a:ext cx="1624625" cy="133622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Οβάλ 8">
            <a:extLst>
              <a:ext uri="{FF2B5EF4-FFF2-40B4-BE49-F238E27FC236}">
                <a16:creationId xmlns:a16="http://schemas.microsoft.com/office/drawing/2014/main" xmlns="" id="{2ED9BBF6-F8DC-F7EC-2328-823D2AE3D584}"/>
              </a:ext>
            </a:extLst>
          </p:cNvPr>
          <p:cNvSpPr/>
          <p:nvPr/>
        </p:nvSpPr>
        <p:spPr>
          <a:xfrm>
            <a:off x="374284" y="2485134"/>
            <a:ext cx="7870556" cy="4325049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l-GR" sz="2800" b="1" dirty="0"/>
              <a:t>Ενίσχυση υφιστάμενων και νέων επιχειρήσεων για την αξιοποίηση </a:t>
            </a:r>
            <a:r>
              <a:rPr lang="el-GR" sz="2800" b="1" dirty="0" err="1"/>
              <a:t>πατεντών</a:t>
            </a:r>
            <a:r>
              <a:rPr lang="el-GR" sz="2800" b="1" dirty="0"/>
              <a:t>, καινοτομιών και νέων παραγωγικών / επιχειρηματικών ιδεών για τη βελτίωση της παραγωγικής τους δραστηριότητας ή / και για την ανάπτυξη νέων προϊόντων</a:t>
            </a:r>
          </a:p>
        </p:txBody>
      </p:sp>
    </p:spTree>
    <p:extLst>
      <p:ext uri="{BB962C8B-B14F-4D97-AF65-F5344CB8AC3E}">
        <p14:creationId xmlns:p14="http://schemas.microsoft.com/office/powerpoint/2010/main" val="906214704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551</TotalTime>
  <Words>56</Words>
  <Application>Microsoft Office PowerPoint</Application>
  <PresentationFormat>A3 Paper (297x420 mm)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Θέμα του Office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ΚΥΡΙΑΚΟΥ ΠΑΝΑΓΙΩΤΗΣ</dc:creator>
  <cp:lastModifiedBy>Πουρναρά Μαρία</cp:lastModifiedBy>
  <cp:revision>24</cp:revision>
  <cp:lastPrinted>2022-09-20T11:07:31Z</cp:lastPrinted>
  <dcterms:created xsi:type="dcterms:W3CDTF">2021-05-14T11:57:56Z</dcterms:created>
  <dcterms:modified xsi:type="dcterms:W3CDTF">2022-10-13T09:00:55Z</dcterms:modified>
</cp:coreProperties>
</file>