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65" r:id="rId2"/>
  </p:sldIdLst>
  <p:sldSz cx="9144000" cy="6858000" type="screen4x3"/>
  <p:notesSz cx="6797675" cy="9928225"/>
  <p:defaultTextStyle>
    <a:defPPr>
      <a:defRPr lang="el-G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00"/>
    <a:srgbClr val="333399"/>
    <a:srgbClr val="00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Μεσαίο στυλ 2 - Έμφαση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42" d="100"/>
          <a:sy n="142" d="100"/>
        </p:scale>
        <p:origin x="-60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κεφαλίδας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3" name="Θέση ημερομηνίας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0E00FD-ED84-479B-9B55-37FF9EFC0A6C}" type="datetimeFigureOut">
              <a:rPr lang="el-GR" smtClean="0"/>
              <a:t>20/9/2022</a:t>
            </a:fld>
            <a:endParaRPr lang="el-GR"/>
          </a:p>
        </p:txBody>
      </p:sp>
      <p:sp>
        <p:nvSpPr>
          <p:cNvPr id="4" name="Θέση υποσέλιδου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5" name="Θέση αριθμού διαφάνειας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CC78792-A9C7-48B5-A486-C764AF490417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7831483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l-GR" altLang="el-GR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l-GR" altLang="el-GR"/>
          </a:p>
        </p:txBody>
      </p:sp>
      <p:sp>
        <p:nvSpPr>
          <p:cNvPr id="71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16463"/>
            <a:ext cx="5438775" cy="4467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l-GR" altLang="el-GR"/>
              <a:t>Κάντε κλικ για να επεξεργαστείτε τα στυλ κειμένου του υποδείγματος</a:t>
            </a:r>
          </a:p>
          <a:p>
            <a:pPr lvl="1"/>
            <a:r>
              <a:rPr lang="el-GR" altLang="el-GR"/>
              <a:t>Δεύτερου επιπέδου</a:t>
            </a:r>
          </a:p>
          <a:p>
            <a:pPr lvl="2"/>
            <a:r>
              <a:rPr lang="el-GR" altLang="el-GR"/>
              <a:t>Τρίτου επιπέδου</a:t>
            </a:r>
          </a:p>
          <a:p>
            <a:pPr lvl="3"/>
            <a:r>
              <a:rPr lang="el-GR" altLang="el-GR"/>
              <a:t>Τέταρτου επιπέδου</a:t>
            </a:r>
          </a:p>
          <a:p>
            <a:pPr lvl="4"/>
            <a:r>
              <a:rPr lang="el-GR" altLang="el-GR"/>
              <a:t>Πέμπτου επιπέδου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975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l-GR" altLang="el-GR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2975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8C78718D-1830-40C4-9F4F-EBA5FD2F61C0}" type="slidenum">
              <a:rPr lang="el-GR" altLang="el-GR"/>
              <a:pPr/>
              <a:t>‹#›</a:t>
            </a:fld>
            <a:endParaRPr lang="el-GR" altLang="el-GR"/>
          </a:p>
        </p:txBody>
      </p:sp>
    </p:spTree>
    <p:extLst>
      <p:ext uri="{BB962C8B-B14F-4D97-AF65-F5344CB8AC3E}">
        <p14:creationId xmlns:p14="http://schemas.microsoft.com/office/powerpoint/2010/main" val="90061202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Διαφάνεια τίτλο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l-GR"/>
              <a:t>Στυλ κύριου τίτλου</a:t>
            </a:r>
          </a:p>
        </p:txBody>
      </p:sp>
      <p:sp>
        <p:nvSpPr>
          <p:cNvPr id="3" name="Υπότιτλος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l-GR"/>
              <a:t>Στυλ κύριου υπότιτλου</a:t>
            </a:r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l-GR" altLang="el-GR"/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l-GR" altLang="el-GR"/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D096649-4D88-4F66-8598-47C6283BE5EE}" type="slidenum">
              <a:rPr lang="el-GR" altLang="el-GR"/>
              <a:pPr/>
              <a:t>‹#›</a:t>
            </a:fld>
            <a:endParaRPr lang="el-GR" altLang="el-GR"/>
          </a:p>
        </p:txBody>
      </p:sp>
    </p:spTree>
    <p:extLst>
      <p:ext uri="{BB962C8B-B14F-4D97-AF65-F5344CB8AC3E}">
        <p14:creationId xmlns:p14="http://schemas.microsoft.com/office/powerpoint/2010/main" val="22756888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Τίτλος και Κατακόρυφο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Στυλ κύριου τίτλου</a:t>
            </a:r>
          </a:p>
        </p:txBody>
      </p:sp>
      <p:sp>
        <p:nvSpPr>
          <p:cNvPr id="3" name="Θέση κατακόρυφου κειμένου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l-GR"/>
              <a:t>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l-GR" altLang="el-GR"/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l-GR" altLang="el-GR"/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424B54A-C4E1-4FC9-B79D-127884607393}" type="slidenum">
              <a:rPr lang="el-GR" altLang="el-GR"/>
              <a:pPr/>
              <a:t>‹#›</a:t>
            </a:fld>
            <a:endParaRPr lang="el-GR" altLang="el-GR"/>
          </a:p>
        </p:txBody>
      </p:sp>
    </p:spTree>
    <p:extLst>
      <p:ext uri="{BB962C8B-B14F-4D97-AF65-F5344CB8AC3E}">
        <p14:creationId xmlns:p14="http://schemas.microsoft.com/office/powerpoint/2010/main" val="42757785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Κατακόρυφος τίτλος και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Κατακόρυφος τίτλος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l-GR"/>
              <a:t>Στυλ κύριου τίτλου</a:t>
            </a:r>
          </a:p>
        </p:txBody>
      </p:sp>
      <p:sp>
        <p:nvSpPr>
          <p:cNvPr id="3" name="Θέση κατακόρυφου κειμένου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l-GR"/>
              <a:t>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l-GR" altLang="el-GR"/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l-GR" altLang="el-GR"/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B24741D-B4CA-42E6-ACA8-02C40864953B}" type="slidenum">
              <a:rPr lang="el-GR" altLang="el-GR"/>
              <a:pPr/>
              <a:t>‹#›</a:t>
            </a:fld>
            <a:endParaRPr lang="el-GR" altLang="el-GR"/>
          </a:p>
        </p:txBody>
      </p:sp>
    </p:spTree>
    <p:extLst>
      <p:ext uri="{BB962C8B-B14F-4D97-AF65-F5344CB8AC3E}">
        <p14:creationId xmlns:p14="http://schemas.microsoft.com/office/powerpoint/2010/main" val="23510229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Τίτλος και Περιεχό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Στυλ κύριου τίτλου</a:t>
            </a:r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l-GR"/>
              <a:t>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l-GR" altLang="el-GR"/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l-GR" altLang="el-GR"/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5690B6-1533-44CD-8AEE-A38EA9B462F6}" type="slidenum">
              <a:rPr lang="el-GR" altLang="el-GR"/>
              <a:pPr/>
              <a:t>‹#›</a:t>
            </a:fld>
            <a:endParaRPr lang="el-GR" altLang="el-GR"/>
          </a:p>
        </p:txBody>
      </p:sp>
    </p:spTree>
    <p:extLst>
      <p:ext uri="{BB962C8B-B14F-4D97-AF65-F5344CB8AC3E}">
        <p14:creationId xmlns:p14="http://schemas.microsoft.com/office/powerpoint/2010/main" val="30683775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Κεφαλίδα ενότητα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l-GR"/>
              <a:t>Στυλ κύριου τίτλου</a:t>
            </a:r>
          </a:p>
        </p:txBody>
      </p:sp>
      <p:sp>
        <p:nvSpPr>
          <p:cNvPr id="3" name="Θέση κειμένου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l-GR"/>
              <a:t>Στυλ υποδείγματος κειμένου</a:t>
            </a:r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l-GR" altLang="el-GR"/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l-GR" altLang="el-GR"/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C497010-782B-4C02-AD03-A0ACD3A36430}" type="slidenum">
              <a:rPr lang="el-GR" altLang="el-GR"/>
              <a:pPr/>
              <a:t>‹#›</a:t>
            </a:fld>
            <a:endParaRPr lang="el-GR" altLang="el-GR"/>
          </a:p>
        </p:txBody>
      </p:sp>
    </p:spTree>
    <p:extLst>
      <p:ext uri="{BB962C8B-B14F-4D97-AF65-F5344CB8AC3E}">
        <p14:creationId xmlns:p14="http://schemas.microsoft.com/office/powerpoint/2010/main" val="39917420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Δύο περιεχόμεν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Στυλ κύριου τίτλου</a:t>
            </a:r>
          </a:p>
        </p:txBody>
      </p:sp>
      <p:sp>
        <p:nvSpPr>
          <p:cNvPr id="3" name="Θέση περιεχομένου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l-GR"/>
              <a:t>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4" name="Θέση περιεχομένου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l-GR"/>
              <a:t>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5" name="Θέση ημερομηνίας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l-GR" altLang="el-GR"/>
          </a:p>
        </p:txBody>
      </p:sp>
      <p:sp>
        <p:nvSpPr>
          <p:cNvPr id="6" name="Θέση υποσέλιδου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l-GR" altLang="el-GR"/>
          </a:p>
        </p:txBody>
      </p:sp>
      <p:sp>
        <p:nvSpPr>
          <p:cNvPr id="7" name="Θέση αριθμού διαφάνειας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BC6FFF7-F9ED-404A-A580-AA9BC1E4A7E8}" type="slidenum">
              <a:rPr lang="el-GR" altLang="el-GR"/>
              <a:pPr/>
              <a:t>‹#›</a:t>
            </a:fld>
            <a:endParaRPr lang="el-GR" altLang="el-GR"/>
          </a:p>
        </p:txBody>
      </p:sp>
    </p:spTree>
    <p:extLst>
      <p:ext uri="{BB962C8B-B14F-4D97-AF65-F5344CB8AC3E}">
        <p14:creationId xmlns:p14="http://schemas.microsoft.com/office/powerpoint/2010/main" val="13382758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Σύγκρισ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l-GR"/>
              <a:t>Στυλ κύριου τίτλου</a:t>
            </a:r>
          </a:p>
        </p:txBody>
      </p:sp>
      <p:sp>
        <p:nvSpPr>
          <p:cNvPr id="3" name="Θέση κειμένου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/>
              <a:t>Στυλ υποδείγματος κειμένου</a:t>
            </a:r>
          </a:p>
        </p:txBody>
      </p:sp>
      <p:sp>
        <p:nvSpPr>
          <p:cNvPr id="4" name="Θέση περιεχομένου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l-GR"/>
              <a:t>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5" name="Θέση κειμένου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/>
              <a:t>Στυλ υποδείγματος κειμένου</a:t>
            </a:r>
          </a:p>
        </p:txBody>
      </p:sp>
      <p:sp>
        <p:nvSpPr>
          <p:cNvPr id="6" name="Θέση περιεχομένου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l-GR"/>
              <a:t>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7" name="Θέση ημερομηνίας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l-GR" altLang="el-GR"/>
          </a:p>
        </p:txBody>
      </p:sp>
      <p:sp>
        <p:nvSpPr>
          <p:cNvPr id="8" name="Θέση υποσέλιδου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l-GR" altLang="el-GR"/>
          </a:p>
        </p:txBody>
      </p:sp>
      <p:sp>
        <p:nvSpPr>
          <p:cNvPr id="9" name="Θέση αριθμού διαφάνειας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4857B37-3D60-4B8C-8FD4-4A9F4B1D8B36}" type="slidenum">
              <a:rPr lang="el-GR" altLang="el-GR"/>
              <a:pPr/>
              <a:t>‹#›</a:t>
            </a:fld>
            <a:endParaRPr lang="el-GR" altLang="el-GR"/>
          </a:p>
        </p:txBody>
      </p:sp>
    </p:spTree>
    <p:extLst>
      <p:ext uri="{BB962C8B-B14F-4D97-AF65-F5344CB8AC3E}">
        <p14:creationId xmlns:p14="http://schemas.microsoft.com/office/powerpoint/2010/main" val="9521448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Μόνο τίτλ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Στυλ κύριου τίτλου</a:t>
            </a:r>
          </a:p>
        </p:txBody>
      </p:sp>
      <p:sp>
        <p:nvSpPr>
          <p:cNvPr id="3" name="Θέση ημερομηνίας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l-GR" altLang="el-GR"/>
          </a:p>
        </p:txBody>
      </p:sp>
      <p:sp>
        <p:nvSpPr>
          <p:cNvPr id="4" name="Θέση υποσέλιδου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l-GR" altLang="el-GR"/>
          </a:p>
        </p:txBody>
      </p:sp>
      <p:sp>
        <p:nvSpPr>
          <p:cNvPr id="5" name="Θέση αριθμού διαφάνειας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ECB7E36-D504-4025-8119-7B638FDEC1CF}" type="slidenum">
              <a:rPr lang="el-GR" altLang="el-GR"/>
              <a:pPr/>
              <a:t>‹#›</a:t>
            </a:fld>
            <a:endParaRPr lang="el-GR" altLang="el-GR"/>
          </a:p>
        </p:txBody>
      </p:sp>
    </p:spTree>
    <p:extLst>
      <p:ext uri="{BB962C8B-B14F-4D97-AF65-F5344CB8AC3E}">
        <p14:creationId xmlns:p14="http://schemas.microsoft.com/office/powerpoint/2010/main" val="6864454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Κεν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ημερομηνίας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l-GR" altLang="el-GR"/>
          </a:p>
        </p:txBody>
      </p:sp>
      <p:sp>
        <p:nvSpPr>
          <p:cNvPr id="3" name="Θέση υποσέλιδου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l-GR" altLang="el-GR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4BEE3B5-2C0E-4316-9B10-263751CA2895}" type="slidenum">
              <a:rPr lang="el-GR" altLang="el-GR"/>
              <a:pPr/>
              <a:t>‹#›</a:t>
            </a:fld>
            <a:endParaRPr lang="el-GR" altLang="el-GR"/>
          </a:p>
        </p:txBody>
      </p:sp>
    </p:spTree>
    <p:extLst>
      <p:ext uri="{BB962C8B-B14F-4D97-AF65-F5344CB8AC3E}">
        <p14:creationId xmlns:p14="http://schemas.microsoft.com/office/powerpoint/2010/main" val="42923436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Περιεχόμενο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l-GR"/>
              <a:t>Στυλ κύριου τίτλου</a:t>
            </a:r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l-GR"/>
              <a:t>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4" name="Θέση κειμένου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/>
              <a:t>Στυλ υποδείγματος κειμένου</a:t>
            </a:r>
          </a:p>
        </p:txBody>
      </p:sp>
      <p:sp>
        <p:nvSpPr>
          <p:cNvPr id="5" name="Θέση ημερομηνίας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l-GR" altLang="el-GR"/>
          </a:p>
        </p:txBody>
      </p:sp>
      <p:sp>
        <p:nvSpPr>
          <p:cNvPr id="6" name="Θέση υποσέλιδου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l-GR" altLang="el-GR"/>
          </a:p>
        </p:txBody>
      </p:sp>
      <p:sp>
        <p:nvSpPr>
          <p:cNvPr id="7" name="Θέση αριθμού διαφάνειας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51D7C4E-78BB-4F55-B9B3-43278661752C}" type="slidenum">
              <a:rPr lang="el-GR" altLang="el-GR"/>
              <a:pPr/>
              <a:t>‹#›</a:t>
            </a:fld>
            <a:endParaRPr lang="el-GR" altLang="el-GR"/>
          </a:p>
        </p:txBody>
      </p:sp>
    </p:spTree>
    <p:extLst>
      <p:ext uri="{BB962C8B-B14F-4D97-AF65-F5344CB8AC3E}">
        <p14:creationId xmlns:p14="http://schemas.microsoft.com/office/powerpoint/2010/main" val="9802912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Εικόνα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l-GR"/>
              <a:t>Στυλ κύριου τίτλου</a:t>
            </a:r>
          </a:p>
        </p:txBody>
      </p:sp>
      <p:sp>
        <p:nvSpPr>
          <p:cNvPr id="3" name="Θέση εικόνας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l-GR"/>
          </a:p>
        </p:txBody>
      </p:sp>
      <p:sp>
        <p:nvSpPr>
          <p:cNvPr id="4" name="Θέση κειμένου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/>
              <a:t>Στυλ υποδείγματος κειμένου</a:t>
            </a:r>
          </a:p>
        </p:txBody>
      </p:sp>
      <p:sp>
        <p:nvSpPr>
          <p:cNvPr id="5" name="Θέση ημερομηνίας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l-GR" altLang="el-GR"/>
          </a:p>
        </p:txBody>
      </p:sp>
      <p:sp>
        <p:nvSpPr>
          <p:cNvPr id="6" name="Θέση υποσέλιδου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l-GR" altLang="el-GR"/>
          </a:p>
        </p:txBody>
      </p:sp>
      <p:sp>
        <p:nvSpPr>
          <p:cNvPr id="7" name="Θέση αριθμού διαφάνειας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B4C53AA-0363-41EF-B97F-0C86535E9279}" type="slidenum">
              <a:rPr lang="el-GR" altLang="el-GR"/>
              <a:pPr/>
              <a:t>‹#›</a:t>
            </a:fld>
            <a:endParaRPr lang="el-GR" altLang="el-GR"/>
          </a:p>
        </p:txBody>
      </p:sp>
    </p:spTree>
    <p:extLst>
      <p:ext uri="{BB962C8B-B14F-4D97-AF65-F5344CB8AC3E}">
        <p14:creationId xmlns:p14="http://schemas.microsoft.com/office/powerpoint/2010/main" val="5610507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l-GR" altLang="el-GR"/>
              <a:t>Κάντε κλικ για επεξεργασία του τίτλου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l-GR" altLang="el-GR"/>
              <a:t>Κάντε κλικ για να επεξεργαστείτε τα στυλ κειμένου του υποδείγματος</a:t>
            </a:r>
          </a:p>
          <a:p>
            <a:pPr lvl="1"/>
            <a:r>
              <a:rPr lang="el-GR" altLang="el-GR"/>
              <a:t>Δεύτερου επιπέδου</a:t>
            </a:r>
          </a:p>
          <a:p>
            <a:pPr lvl="2"/>
            <a:r>
              <a:rPr lang="el-GR" altLang="el-GR"/>
              <a:t>Τρίτου επιπέδου</a:t>
            </a:r>
          </a:p>
          <a:p>
            <a:pPr lvl="3"/>
            <a:r>
              <a:rPr lang="el-GR" altLang="el-GR"/>
              <a:t>Τέταρτου επιπέδου</a:t>
            </a:r>
          </a:p>
          <a:p>
            <a:pPr lvl="4"/>
            <a:r>
              <a:rPr lang="el-GR" altLang="el-GR"/>
              <a:t>Πέμπτου επιπέδου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l-GR" altLang="el-GR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l-GR" altLang="el-GR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1D3E69DE-E294-45EE-A915-0FA745D9EB40}" type="slidenum">
              <a:rPr lang="el-GR" altLang="el-GR"/>
              <a:pPr/>
              <a:t>‹#›</a:t>
            </a:fld>
            <a:endParaRPr lang="el-GR" altLang="el-G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Text Box 20"/>
          <p:cNvSpPr txBox="1">
            <a:spLocks noChangeArrowheads="1"/>
          </p:cNvSpPr>
          <p:nvPr/>
        </p:nvSpPr>
        <p:spPr bwMode="auto">
          <a:xfrm>
            <a:off x="251520" y="40018"/>
            <a:ext cx="8712967" cy="307777"/>
          </a:xfrm>
          <a:prstGeom prst="rect">
            <a:avLst/>
          </a:prstGeom>
          <a:solidFill>
            <a:srgbClr val="FFFF00"/>
          </a:solidFill>
          <a:ln>
            <a:noFill/>
          </a:ln>
          <a:effectLst/>
        </p:spPr>
        <p:txBody>
          <a:bodyPr wrap="square">
            <a:spAutoFit/>
          </a:bodyPr>
          <a:lstStyle/>
          <a:p>
            <a:pPr lvl="0" algn="ctr">
              <a:spcBef>
                <a:spcPct val="10000"/>
              </a:spcBef>
            </a:pPr>
            <a:r>
              <a:rPr lang="el-GR" sz="1400" b="1" dirty="0">
                <a:solidFill>
                  <a:srgbClr val="333399"/>
                </a:solidFill>
                <a:latin typeface="Calibri" panose="020F0502020204030204" pitchFamily="34" charset="0"/>
              </a:rPr>
              <a:t>Υπόδειγμα καταχώρησης σε ιστοσελίδα</a:t>
            </a:r>
            <a:r>
              <a:rPr lang="en-US" sz="1400" b="1" dirty="0">
                <a:solidFill>
                  <a:srgbClr val="333399"/>
                </a:solidFill>
                <a:latin typeface="Calibri" panose="020F0502020204030204" pitchFamily="34" charset="0"/>
              </a:rPr>
              <a:t> </a:t>
            </a:r>
            <a:r>
              <a:rPr lang="el-GR" sz="1400" b="1" dirty="0">
                <a:solidFill>
                  <a:srgbClr val="333399"/>
                </a:solidFill>
                <a:latin typeface="Calibri" panose="020F0502020204030204" pitchFamily="34" charset="0"/>
              </a:rPr>
              <a:t>των Δικαιούχων </a:t>
            </a:r>
          </a:p>
        </p:txBody>
      </p:sp>
      <p:sp>
        <p:nvSpPr>
          <p:cNvPr id="2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l-GR" altLang="el-G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5" name="Picture 6" descr="C:\PROJECTS\NEW PERIOD site\Odigos Dimosiotitas 2014-2020\banner_edet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5112987"/>
            <a:ext cx="2088232" cy="404245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pic>
        <p:nvPicPr>
          <p:cNvPr id="19" name="Picture 298" descr="C:\PROJECTS\NEW PERIOD site\Odigos Dimosiotitas 2014-2020\banner_ekt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4005064"/>
            <a:ext cx="3067050" cy="593725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sp>
        <p:nvSpPr>
          <p:cNvPr id="9" name="Ορθογώνιο 8"/>
          <p:cNvSpPr/>
          <p:nvPr/>
        </p:nvSpPr>
        <p:spPr>
          <a:xfrm>
            <a:off x="3825974" y="908720"/>
            <a:ext cx="4572000" cy="2462213"/>
          </a:xfrm>
          <a:prstGeom prst="rect">
            <a:avLst/>
          </a:prstGeom>
          <a:solidFill>
            <a:schemeClr val="accent5"/>
          </a:solidFill>
        </p:spPr>
        <p:txBody>
          <a:bodyPr>
            <a:spAutoFit/>
          </a:bodyPr>
          <a:lstStyle/>
          <a:p>
            <a:pPr lvl="0"/>
            <a:r>
              <a:rPr lang="el-GR" sz="1400" dirty="0">
                <a:latin typeface="Calibri" panose="020F0502020204030204" pitchFamily="34" charset="0"/>
              </a:rPr>
              <a:t>Στον δικτυακό τόπο των Δικαιούχων, εφόσον υπάρχει, κατά την υλοποίηση της πράξης υπάρχει η υποχρέωση να παρέχεται σύντομη περιγραφή της πράξης.</a:t>
            </a:r>
            <a:br>
              <a:rPr lang="el-GR" sz="1400" dirty="0">
                <a:latin typeface="Calibri" panose="020F0502020204030204" pitchFamily="34" charset="0"/>
              </a:rPr>
            </a:br>
            <a:r>
              <a:rPr lang="el-GR" sz="1400" dirty="0">
                <a:latin typeface="Calibri" panose="020F0502020204030204" pitchFamily="34" charset="0"/>
              </a:rPr>
              <a:t> Η παρακάτω οπτική ταυτότητα, η οποία αποτελεί την επισήμανση της χρηματοδοτικής συνδρομής από την Ένωση, τοποθετείται στην σελίδα του διαδικτυακού τόπου του δικαιούχου στην οποία  παρέχεται σύμφωνα με την υποχρέωση η σύντομη περιγραφή της πράξης,  σε θέση που είναι ορατή και μέσα στο οπτικό πεδίο μιας ψηφιακής συσκευής που τον απεικονίζει, χωρίς να απαιτείται ο χρήστης να κυλίσει τη σελίδα προς τα κάτω. </a:t>
            </a:r>
          </a:p>
        </p:txBody>
      </p:sp>
      <p:graphicFrame>
        <p:nvGraphicFramePr>
          <p:cNvPr id="3" name="Πίνακας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02749277"/>
              </p:ext>
            </p:extLst>
          </p:nvPr>
        </p:nvGraphicFramePr>
        <p:xfrm>
          <a:off x="215516" y="457200"/>
          <a:ext cx="3312368" cy="557548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47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3646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91346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1300" kern="1200" dirty="0">
                          <a:effectLst/>
                        </a:rPr>
                        <a:t>Επιχειρησιακό Πρόγραμμα </a:t>
                      </a:r>
                      <a:endParaRPr lang="el-GR" sz="700" dirty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1300" kern="1200" dirty="0">
                          <a:effectLst/>
                        </a:rPr>
                        <a:t>«Βόρειο Αιγαίο» 2014 – 2020</a:t>
                      </a:r>
                      <a:endParaRPr lang="el-GR" sz="700" dirty="0">
                        <a:effectLst/>
                        <a:latin typeface="Book Antiqua"/>
                        <a:ea typeface="Calibri"/>
                        <a:cs typeface="Times New Roman"/>
                      </a:endParaRPr>
                    </a:p>
                  </a:txBody>
                  <a:tcPr marL="44589" marR="44589" marT="0" marB="0" anchor="ctr"/>
                </a:tc>
                <a:tc h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2860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700">
                          <a:effectLst/>
                        </a:rPr>
                        <a:t>Τίτλος Πράξης *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700">
                          <a:effectLst/>
                        </a:rPr>
                        <a:t>Title</a:t>
                      </a:r>
                      <a:endParaRPr lang="el-GR" sz="700">
                        <a:effectLst/>
                        <a:latin typeface="Book Antiqua"/>
                        <a:ea typeface="Calibri"/>
                        <a:cs typeface="Times New Roman"/>
                      </a:endParaRPr>
                    </a:p>
                  </a:txBody>
                  <a:tcPr marL="44589" marR="44589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700" dirty="0">
                          <a:effectLst/>
                          <a:latin typeface="Book Antiqua"/>
                          <a:ea typeface="Calibri"/>
                          <a:cs typeface="Times New Roman"/>
                        </a:rPr>
                        <a:t>………………………………………….</a:t>
                      </a:r>
                    </a:p>
                  </a:txBody>
                  <a:tcPr marL="44589" marR="44589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8226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700" dirty="0">
                          <a:effectLst/>
                        </a:rPr>
                        <a:t>Φορέας Λειτουργίας/Δικαιούχος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700" dirty="0">
                          <a:effectLst/>
                        </a:rPr>
                        <a:t>Project </a:t>
                      </a:r>
                      <a:r>
                        <a:rPr lang="el-GR" sz="700" dirty="0" err="1">
                          <a:effectLst/>
                        </a:rPr>
                        <a:t>Operator</a:t>
                      </a:r>
                      <a:r>
                        <a:rPr lang="el-GR" sz="700" dirty="0">
                          <a:effectLst/>
                        </a:rPr>
                        <a:t>/ </a:t>
                      </a:r>
                      <a:r>
                        <a:rPr lang="el-GR" sz="700" dirty="0" err="1">
                          <a:effectLst/>
                        </a:rPr>
                        <a:t>Βeneficiary</a:t>
                      </a:r>
                      <a:endParaRPr lang="el-GR" sz="700" dirty="0">
                        <a:effectLst/>
                        <a:latin typeface="Book Antiqua"/>
                        <a:ea typeface="Calibri"/>
                        <a:cs typeface="Times New Roman"/>
                      </a:endParaRPr>
                    </a:p>
                  </a:txBody>
                  <a:tcPr marL="44589" marR="44589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l-GR" sz="700" dirty="0">
                          <a:effectLst/>
                        </a:rPr>
                        <a:t> ……………………………………………………</a:t>
                      </a:r>
                      <a:endParaRPr lang="el-GR" sz="700" dirty="0">
                        <a:effectLst/>
                        <a:latin typeface="Book Antiqua"/>
                        <a:ea typeface="Calibri"/>
                        <a:cs typeface="Times New Roman"/>
                      </a:endParaRPr>
                    </a:p>
                  </a:txBody>
                  <a:tcPr marL="44589" marR="44589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8226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700" dirty="0">
                          <a:effectLst/>
                        </a:rPr>
                        <a:t>Περιοχή </a:t>
                      </a:r>
                      <a:r>
                        <a:rPr lang="el-GR" sz="700" dirty="0" err="1">
                          <a:effectLst/>
                        </a:rPr>
                        <a:t>Χωροθέτησης</a:t>
                      </a:r>
                      <a:r>
                        <a:rPr lang="el-GR" sz="700" dirty="0">
                          <a:effectLst/>
                        </a:rPr>
                        <a:t> (</a:t>
                      </a:r>
                      <a:r>
                        <a:rPr lang="el-GR" sz="700" dirty="0" err="1">
                          <a:effectLst/>
                        </a:rPr>
                        <a:t>π.χ.Δήμος</a:t>
                      </a:r>
                      <a:r>
                        <a:rPr lang="el-GR" sz="700" dirty="0">
                          <a:effectLst/>
                        </a:rPr>
                        <a:t>)  *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700" dirty="0" err="1">
                          <a:effectLst/>
                        </a:rPr>
                        <a:t>Region</a:t>
                      </a:r>
                      <a:endParaRPr lang="el-GR" sz="700" dirty="0">
                        <a:effectLst/>
                        <a:latin typeface="Book Antiqua"/>
                        <a:ea typeface="Calibri"/>
                        <a:cs typeface="Times New Roman"/>
                      </a:endParaRPr>
                    </a:p>
                  </a:txBody>
                  <a:tcPr marL="44589" marR="44589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700" dirty="0">
                          <a:effectLst/>
                        </a:rPr>
                        <a:t> …………………………………</a:t>
                      </a:r>
                      <a:endParaRPr lang="el-GR" sz="700" dirty="0">
                        <a:effectLst/>
                        <a:latin typeface="Book Antiqua"/>
                        <a:ea typeface="Calibri"/>
                        <a:cs typeface="Times New Roman"/>
                      </a:endParaRPr>
                    </a:p>
                  </a:txBody>
                  <a:tcPr marL="44589" marR="44589" marT="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8573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700" dirty="0">
                          <a:effectLst/>
                        </a:rPr>
                        <a:t>Προϋπολογισμός (Σύμβασης) / </a:t>
                      </a:r>
                      <a:r>
                        <a:rPr lang="el-GR" sz="700" dirty="0" err="1">
                          <a:effectLst/>
                        </a:rPr>
                        <a:t>Budget</a:t>
                      </a:r>
                      <a:r>
                        <a:rPr lang="el-GR" sz="700" dirty="0">
                          <a:effectLst/>
                        </a:rPr>
                        <a:t>  *</a:t>
                      </a:r>
                      <a:endParaRPr lang="el-GR" sz="700" dirty="0">
                        <a:effectLst/>
                        <a:latin typeface="Book Antiqua"/>
                        <a:ea typeface="Calibri"/>
                        <a:cs typeface="Times New Roman"/>
                      </a:endParaRPr>
                    </a:p>
                  </a:txBody>
                  <a:tcPr marL="44589" marR="44589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700" dirty="0">
                          <a:effectLst/>
                        </a:rPr>
                        <a:t>……………..</a:t>
                      </a:r>
                      <a:r>
                        <a:rPr lang="el-GR" sz="700" dirty="0">
                          <a:effectLst/>
                        </a:rPr>
                        <a:t>€ </a:t>
                      </a:r>
                      <a:endParaRPr lang="el-GR" sz="700" dirty="0">
                        <a:effectLst/>
                        <a:latin typeface="Book Antiqua"/>
                        <a:ea typeface="Calibri"/>
                        <a:cs typeface="Times New Roman"/>
                      </a:endParaRPr>
                    </a:p>
                  </a:txBody>
                  <a:tcPr marL="44589" marR="44589" marT="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6021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700">
                          <a:effectLst/>
                        </a:rPr>
                        <a:t>Ταμείο *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700">
                          <a:effectLst/>
                        </a:rPr>
                        <a:t>Fund </a:t>
                      </a:r>
                      <a:endParaRPr lang="el-GR" sz="700">
                        <a:effectLst/>
                        <a:latin typeface="Book Antiqua"/>
                        <a:ea typeface="Calibri"/>
                        <a:cs typeface="Times New Roman"/>
                      </a:endParaRPr>
                    </a:p>
                  </a:txBody>
                  <a:tcPr marL="44589" marR="44589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l-GR" sz="700" dirty="0">
                          <a:effectLst/>
                        </a:rPr>
                        <a:t>Ευρωπαϊκό </a:t>
                      </a:r>
                      <a:r>
                        <a:rPr lang="en-US" sz="700" dirty="0">
                          <a:effectLst/>
                        </a:rPr>
                        <a:t> </a:t>
                      </a:r>
                      <a:r>
                        <a:rPr lang="el-GR" sz="700" dirty="0">
                          <a:effectLst/>
                        </a:rPr>
                        <a:t>Κοινωνικό Ταμείο (ΕΚΤ)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700" dirty="0">
                          <a:effectLst/>
                        </a:rPr>
                        <a:t>European Social Fund (ESF)</a:t>
                      </a:r>
                      <a:endParaRPr lang="el-GR" sz="700" dirty="0">
                        <a:effectLst/>
                        <a:latin typeface="Book Antiqua"/>
                        <a:ea typeface="Calibri"/>
                        <a:cs typeface="Times New Roman"/>
                      </a:endParaRPr>
                    </a:p>
                  </a:txBody>
                  <a:tcPr marL="44589" marR="44589" marT="0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95933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700">
                          <a:effectLst/>
                        </a:rPr>
                        <a:t>Περιγραφή *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700">
                          <a:effectLst/>
                        </a:rPr>
                        <a:t>Project </a:t>
                      </a:r>
                      <a:r>
                        <a:rPr lang="en-US" sz="700">
                          <a:effectLst/>
                        </a:rPr>
                        <a:t>d</a:t>
                      </a:r>
                      <a:r>
                        <a:rPr lang="el-GR" sz="700">
                          <a:effectLst/>
                        </a:rPr>
                        <a:t>escription</a:t>
                      </a:r>
                      <a:endParaRPr lang="el-GR" sz="700">
                        <a:effectLst/>
                        <a:latin typeface="Book Antiqua"/>
                        <a:ea typeface="Calibri"/>
                        <a:cs typeface="Times New Roman"/>
                      </a:endParaRPr>
                    </a:p>
                  </a:txBody>
                  <a:tcPr marL="44589" marR="44589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600" dirty="0">
                          <a:effectLst/>
                        </a:rPr>
                        <a:t>…………………………………………………………………………………………………………………………………………………………………………………………………………………… (</a:t>
                      </a:r>
                      <a:r>
                        <a:rPr lang="el-GR" sz="600" dirty="0">
                          <a:effectLst/>
                        </a:rPr>
                        <a:t>ελληνικά)</a:t>
                      </a:r>
                      <a:r>
                        <a:rPr lang="en-US" sz="600" dirty="0">
                          <a:effectLst/>
                        </a:rPr>
                        <a:t> </a:t>
                      </a:r>
                      <a:endParaRPr lang="el-GR" sz="6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l-GR" sz="6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600" dirty="0">
                          <a:effectLst/>
                        </a:rPr>
                        <a:t>……………………………………………………………………………………………………………………………………………………………………. (αγγλικά)</a:t>
                      </a:r>
                      <a:endParaRPr lang="el-GR" sz="700" dirty="0">
                        <a:effectLst/>
                      </a:endParaRPr>
                    </a:p>
                  </a:txBody>
                  <a:tcPr marL="44589" marR="44589" marT="0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8573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700">
                          <a:effectLst/>
                        </a:rPr>
                        <a:t>Φωτογραφίες *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700">
                          <a:effectLst/>
                        </a:rPr>
                        <a:t> Photos</a:t>
                      </a:r>
                      <a:endParaRPr lang="el-GR" sz="700">
                        <a:effectLst/>
                        <a:latin typeface="Book Antiqua"/>
                        <a:ea typeface="Calibri"/>
                        <a:cs typeface="Times New Roman"/>
                      </a:endParaRPr>
                    </a:p>
                  </a:txBody>
                  <a:tcPr marL="44589" marR="44589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l-GR" sz="700" dirty="0">
                          <a:effectLst/>
                        </a:rPr>
                        <a:t> </a:t>
                      </a:r>
                      <a:endParaRPr lang="el-GR" sz="700" dirty="0">
                        <a:effectLst/>
                        <a:latin typeface="Book Antiqua"/>
                        <a:ea typeface="Calibri"/>
                        <a:cs typeface="Times New Roman"/>
                      </a:endParaRPr>
                    </a:p>
                  </a:txBody>
                  <a:tcPr marL="44589" marR="44589" marT="0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25545059"/>
      </p:ext>
    </p:extLst>
  </p:cSld>
  <p:clrMapOvr>
    <a:masterClrMapping/>
  </p:clrMapOvr>
</p:sld>
</file>

<file path=ppt/theme/theme1.xml><?xml version="1.0" encoding="utf-8"?>
<a:theme xmlns:a="http://schemas.openxmlformats.org/drawingml/2006/main" name="Προεπιλεγμένη σχεδίαση">
  <a:themeElements>
    <a:clrScheme name="Προεπιλεγμένη σχεδίαση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Προεπιλεγμένη σχεδίαση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Προεπιλεγμένη σχεδίαση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Προεπιλεγμένη σχεδίαση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Προεπιλεγμένη σχεδίαση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Προεπιλεγμένη σχεδίαση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Προεπιλεγμένη σχεδίαση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Προεπιλεγμένη σχεδίαση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Προεπιλεγμένη σχεδίαση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Προεπιλεγμένη σχεδίαση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Προεπιλεγμένη σχεδίαση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Προεπιλεγμένη σχεδίαση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Προεπιλεγμένη σχεδίαση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Προεπιλεγμένη σχεδίαση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Θέμα του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647</TotalTime>
  <Words>179</Words>
  <Application>Microsoft Office PowerPoint</Application>
  <PresentationFormat>Προβολή στην οθόνη (4:3)</PresentationFormat>
  <Paragraphs>27</Paragraphs>
  <Slides>1</Slides>
  <Notes>0</Notes>
  <HiddenSlides>0</HiddenSlides>
  <MMClips>0</MMClips>
  <ScaleCrop>false</ScaleCrop>
  <HeadingPairs>
    <vt:vector size="6" baseType="variant">
      <vt:variant>
        <vt:lpstr>Γραμματοσειρές που χρησιμοποιούνται</vt:lpstr>
      </vt:variant>
      <vt:variant>
        <vt:i4>3</vt:i4>
      </vt:variant>
      <vt:variant>
        <vt:lpstr>Θέμα</vt:lpstr>
      </vt:variant>
      <vt:variant>
        <vt:i4>1</vt:i4>
      </vt:variant>
      <vt:variant>
        <vt:lpstr>Τίτλοι διαφανειών</vt:lpstr>
      </vt:variant>
      <vt:variant>
        <vt:i4>1</vt:i4>
      </vt:variant>
    </vt:vector>
  </HeadingPairs>
  <TitlesOfParts>
    <vt:vector size="5" baseType="lpstr">
      <vt:lpstr>Arial</vt:lpstr>
      <vt:lpstr>Book Antiqua</vt:lpstr>
      <vt:lpstr>Calibri</vt:lpstr>
      <vt:lpstr>Προεπιλεγμένη σχεδίαση</vt:lpstr>
      <vt:lpstr>Παρουσίαση του PowerPoint</vt:lpstr>
    </vt:vector>
  </TitlesOfParts>
  <Company>MOD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Διαφάνεια 1</dc:title>
  <dc:creator>kyriakou</dc:creator>
  <cp:lastModifiedBy>ΚΥΡΙΑΚΟΥ ΠΑΝΑΓΙΩΤΗΣ</cp:lastModifiedBy>
  <cp:revision>54</cp:revision>
  <cp:lastPrinted>2017-10-24T08:00:19Z</cp:lastPrinted>
  <dcterms:created xsi:type="dcterms:W3CDTF">2009-11-25T07:24:02Z</dcterms:created>
  <dcterms:modified xsi:type="dcterms:W3CDTF">2022-09-20T12:01:23Z</dcterms:modified>
</cp:coreProperties>
</file>