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3738" y="120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32BAE-0AB3-4208-B9E2-311FBB6609EF}" type="datetimeFigureOut">
              <a:rPr lang="el-GR" smtClean="0"/>
              <a:t>28/8/2020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6DC60-86C9-4011-A9D9-4E2FAD7E5C3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5073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0"/>
            <a:ext cx="10693002" cy="15122525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594172" y="2880742"/>
            <a:ext cx="912991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……………………………………,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…………………….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ντάχθηκε στη Δράση «Ενίσχυση Τουριστικών ΜΜΕ για τον εκσυγχρονισμό τους και την ποιοτική αναβάθμιση των παρεχόμενων υπηρεσιών», συνολικού προϋπολογισμού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110 εκατ.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Ευρώ.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Το ποσοστό ενίσχυσης κάθε επενδυτικού σχεδίου ανέρχεται σε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40% – 50 %. </a:t>
            </a:r>
          </a:p>
          <a:p>
            <a:pPr algn="just"/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Δράση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στοχεύει στην ενίσχυση πολύ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μικρών, μικρών και μεσαίων τουριστικών επιχειρήσεων ώστε να βελτιώσουν τη θέση τους στην εσωτερική και διεθνή τουριστική αγορά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και αφορά όλες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τις περιφέρειες 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χώρας. 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συνολικός προϋπολογισμός της επένδυσης της επιχείρησης είναι …….…..… €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εκ των οποίων η δημόσια δαπάνη ανέρχεται σε ……………………… € και συγχρηματοδοτείται από την Ελλάδα και το Ευρωπαϊκό Ταμείο Περιφερειακής Ανάπτυξης της Ευρωπαϊκής Ένωσης. </a:t>
            </a:r>
          </a:p>
          <a:p>
            <a:pPr algn="just"/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8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8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800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613272" y="5040982"/>
            <a:ext cx="9001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Κτίρια, εγκαταστάσεις και περιβάλλων χώρος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Μηχανήματα – Εξοπλισμός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Εξοπλισμό  και Εγκαταστάσεις προστασίας περιβάλλοντος &amp; εξοικονόμησης ενέργειας &amp; ύδατος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Ανάπτυξη &amp; Πιστοποίηση συστημάτων διασφάλισης ποιότητας &amp; περιβαλλοντικής διαχείρισης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Μισθολογικό κόστος εργαζομένων (υφιστάμενου ή/και νέου προσωπικού)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Λογισμικά και Υπηρεσίες Λογισμικού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Μεταφορικά Μέσα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Παρακολούθηση υλοποίησης του Επενδυτικού Σχεδίου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Μελέτες/έρευνες αγοράς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Προβολή – Προώθηση</a:t>
            </a:r>
          </a:p>
        </p:txBody>
      </p:sp>
      <p:sp>
        <p:nvSpPr>
          <p:cNvPr id="7" name="6 - TextBox"/>
          <p:cNvSpPr txBox="1"/>
          <p:nvPr/>
        </p:nvSpPr>
        <p:spPr>
          <a:xfrm>
            <a:off x="655464" y="7921302"/>
            <a:ext cx="9068619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της συμμετοχής στη Δράση, η επιχείρηση πέτυχε: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της ανταγωνιστικότητας της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της κερδοφορίας της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την είσοδο της σε νέες τουριστικές αγορές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επέκταση της αγοράς με τη προσθήκη νέων υπηρεσιών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εξασφάλιση υψηλότερης ποιότητας υπηρεσιών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της παραγωγικότητας 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της επιχειρηματικότητας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δημιουργία / διατήρηση ποιοτικών θέσεων εργασίας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Άλλο…………………………………………………………..</a:t>
            </a:r>
          </a:p>
          <a:p>
            <a:pPr>
              <a:lnSpc>
                <a:spcPct val="150000"/>
              </a:lnSpc>
            </a:pPr>
            <a:endParaRPr lang="el-GR" sz="6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ενισχύθηκε σημαντικά η επιχείρηση, η οποία λειτουργεί σε έναν νευραλγικό τομέα της ελληνικής οικονομίας, αποφέροντας οφέλη στην ανταγωνιστικότητα της χώρας μας καθώς και στην τοπική οικονομία και στην αγορά στην οποία εδρεύει. </a:t>
            </a: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el-GR" sz="18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800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280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39</cp:revision>
  <dcterms:created xsi:type="dcterms:W3CDTF">2018-02-13T12:16:57Z</dcterms:created>
  <dcterms:modified xsi:type="dcterms:W3CDTF">2020-08-28T15:03:13Z</dcterms:modified>
</cp:coreProperties>
</file>