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693400" cy="15122525"/>
  <p:notesSz cx="6858000" cy="9144000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3102" y="78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9" y="0"/>
            <a:ext cx="10644702" cy="15122525"/>
          </a:xfrm>
          <a:prstGeom prst="rect">
            <a:avLst/>
          </a:prstGeom>
        </p:spPr>
      </p:pic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l-GR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31/8/2020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738188" y="3083688"/>
            <a:ext cx="91450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 επιχείρηση…………………………………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που εδρεύει στην περιφέρεια ……………………. εντάχθηκε </a:t>
            </a:r>
            <a:r>
              <a:rPr lang="el-GR" sz="120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στη </a:t>
            </a:r>
            <a:r>
              <a:rPr lang="el-GR" sz="120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Δράση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«Αναβάθμιση πολύ μικρών &amp; μικρών επιχειρήσεων για την ανάπτυξη των ικανοτήτων τους στις νέες αγορές» προϋπολογισμού 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310 εκατ. Ευρώ. 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δράση έχει ως στόχο την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 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βελτίωση της ποιότητας των προσφερόμενων προϊόντων και υπηρεσιών ή τη δημιουργία νέων προϊόντων/υπηρεσιών τα οποία θα καλύπτουν συγκεκριμένες ανάγκες της αγοράς. Επίσης, τα επενδυτικά σχέδια δύνανται να στοχεύουν στην μείωση του κόστους ή την αύξηση της αποτελεσματικότητας των λειτουργικών και παραγωγικών διαδικασιών και αφορά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όλες τις περιφέρειες της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χώρας.</a:t>
            </a:r>
          </a:p>
          <a:p>
            <a:pPr algn="just"/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συνολικός προϋπολογισμός της επένδυσης είναι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…….…..……..……..… 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εκ των οποίων η δημόσια δαπάνη ανέρχεται σε …….…..……..……..… € και συγχρηματοδοτείται από την Ελλάδα και το Ευρωπαϊκό Ταμείο Περιφερειακής Ανάπτυξης της Ευρωπαϊκής Ένωσης. </a:t>
            </a: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702184" y="5184998"/>
            <a:ext cx="9217024" cy="6417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Το επιχειρηματικό σχέδιο που εγκρίθηκε προς χρηματοδότηση και υλοποιείται, περιλαμβάνει επενδύσεις στις παρακάτω κατηγορίες: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Κτίρια, εγκαταστάσεις και περιβάλλων χώρος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Μηχανήματα – Εξοπλισμός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Άυλες Δαπάνες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Μισθολογικό κόστος εργαζομένων (υφιστάμενο ή/και νέο προσωπικό)</a:t>
            </a: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Μέσω της συμμετοχής στη Δράση, η επιχείρηση πέτυχε: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βελτίωση της ανταγωνιστικότητας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αύξηση της κερδοφορίας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ενίσχυση της εξωστρέφειας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επέκταση της αγοράς με τη προσθήκη νέων προϊόντων &amp; υπηρεσιών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εξασφάλιση υψηλότερης ποιότητας προϊόντα &amp; υπηρεσίες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αύξηση της παραγωγικότητας  &amp; βελτίωση λειτουργικών διαδικασιών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ενίσχυση της επιχειρηματικότητας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δημιουργία / διατήρηση ποιοτικών θέσεων εργασίας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Άλλο…………………………………………………………</a:t>
            </a:r>
          </a:p>
          <a:p>
            <a:pPr>
              <a:lnSpc>
                <a:spcPct val="150000"/>
              </a:lnSpc>
            </a:pPr>
            <a:endParaRPr lang="el-GR" sz="6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 τη συμβολή του ΕΠΑνΕΚ ενισχύθηκε η επιχείρηση η οποία λειτουργεί σε έναν νευραλγικό τομέα της ελληνικής οικονομίας, αποφέροντας οφέλη στην ανταγωνιστικότητα της χώρας κ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αθώς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και στην τοπική οικονομία και στην αγορά στην οποία εδρεύει. </a:t>
            </a:r>
          </a:p>
          <a:p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266</Words>
  <Application>Microsoft Office PowerPoint</Application>
  <PresentationFormat>Custom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Θέμα του Office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ΚΑΤΣΕΛΟΣ ΣΩΤΗΡΗΣ</cp:lastModifiedBy>
  <cp:revision>35</cp:revision>
  <dcterms:created xsi:type="dcterms:W3CDTF">2018-02-13T12:16:57Z</dcterms:created>
  <dcterms:modified xsi:type="dcterms:W3CDTF">2020-08-31T13:41:05Z</dcterms:modified>
</cp:coreProperties>
</file>