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1CA82-8A30-4AE8-BB44-0B3A7C1EF6C0}" type="datetimeFigureOut">
              <a:rPr lang="el-GR" smtClean="0"/>
              <a:t>31/8/2020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2D82F-4088-4E5E-B08A-B01AA5E1A93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37863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" y="0"/>
            <a:ext cx="10678305" cy="15122525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767374" y="3439963"/>
            <a:ext cx="91450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enterprise ………………………………… based in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………………………………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region, has joined the Action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“Upgrading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micro &amp; small businesses to develop their skills in new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markets”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with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 total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budget of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310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million €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 The Action aims at the upgrading of the competitive position of very small and small enterprises. </a:t>
            </a:r>
          </a:p>
          <a:p>
            <a:pPr algn="just"/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investment’s total budget is…………………………………………………….. € out of which ………………………………… €  is public expenditure. The Action is co-financed by Greece and the European Union - European Regional Development Fund.</a:t>
            </a:r>
          </a:p>
        </p:txBody>
      </p:sp>
      <p:sp>
        <p:nvSpPr>
          <p:cNvPr id="6" name="5 - TextBox"/>
          <p:cNvSpPr txBox="1"/>
          <p:nvPr/>
        </p:nvSpPr>
        <p:spPr>
          <a:xfrm>
            <a:off x="702184" y="4968974"/>
            <a:ext cx="921702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approved </a:t>
            </a:r>
            <a:r>
              <a:rPr lang="en-US" sz="1200" b="1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subsidised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Business Plan includes investments </a:t>
            </a: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following categories:</a:t>
            </a:r>
          </a:p>
          <a:p>
            <a:pPr>
              <a:lnSpc>
                <a:spcPct val="150000"/>
              </a:lnSpc>
            </a:pP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Buildings, other facilities and surrounding area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Machinery – Equipment 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ntangible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expenses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Wage costs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personnel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current and /or new employees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Through </a:t>
            </a:r>
            <a:r>
              <a:rPr lang="en-US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participation in the Action,  the enterprise achieved</a:t>
            </a: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Competitiveness 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improvement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Increase of profitability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Reinforcing an extrovert business profile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Market expenditure by adopting new products and services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Creating better quality products and services 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Increasing productivity and improvement of operational procedures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Reinforcing entrepreneurship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Creating / maintaining job positions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Other …………………………………………………………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support of </a:t>
            </a:r>
            <a:r>
              <a:rPr lang="en-US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EPAnEK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proved beneficial, not only for the enterprise but for the competitiveness of the national as well as the local economy. </a:t>
            </a:r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206</Words>
  <Application>Microsoft Office PowerPoint</Application>
  <PresentationFormat>Custom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45</cp:revision>
  <dcterms:created xsi:type="dcterms:W3CDTF">2018-02-13T12:16:57Z</dcterms:created>
  <dcterms:modified xsi:type="dcterms:W3CDTF">2020-08-31T13:42:14Z</dcterms:modified>
</cp:coreProperties>
</file>