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0693400" cy="15122525"/>
  <p:notesSz cx="6858000" cy="9144000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3102" y="78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4F67A-6E59-42EE-93E4-7FD5D5C5B49A}" type="datetimeFigureOut">
              <a:rPr lang="el-GR" smtClean="0"/>
              <a:t>28/8/2020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B39D6-3921-44C5-B599-C8A52704EC3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45312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8" y="146309"/>
            <a:ext cx="10693400" cy="14976216"/>
          </a:xfrm>
          <a:prstGeom prst="rect">
            <a:avLst/>
          </a:prstGeom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l-GR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- TextBox"/>
          <p:cNvSpPr txBox="1"/>
          <p:nvPr/>
        </p:nvSpPr>
        <p:spPr>
          <a:xfrm>
            <a:off x="820292" y="4248894"/>
            <a:ext cx="91450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 επιχείρηση…………………………………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που εδρεύει στην περιφέρεια ……………………. εντάχθηκε στη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δράση «Ψηφιακό Βήμα» προϋπολογισμού 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84 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εκατ. Ευρώ. 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ράση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στοχεύει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στην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ψηφιακή αναβάθμιση των πολύ μικρών, μικρών και μεσαίων επιχειρήσεων.</a:t>
            </a: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συνολικός προϋπολογισμός της επένδυσης είναι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…….…..……..……..… 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εκ των οποίων η δημόσια δαπάνη ανέρχεται σε …….…..……..……..… € και συγχρηματοδοτείται από την Ελλάδα και το Ευρωπαϊκό Ταμείο Περιφερειακής Ανάπτυξης της Ευρωπαϊκής Ένωσης. </a:t>
            </a: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5 - TextBox"/>
          <p:cNvSpPr txBox="1"/>
          <p:nvPr/>
        </p:nvSpPr>
        <p:spPr>
          <a:xfrm>
            <a:off x="820292" y="5689054"/>
            <a:ext cx="9217024" cy="5424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Το επιχειρηματικό σχέδιο που εγκρίθηκε προς χρηματοδότηση και υλοποιείται, περιλαμβάνει επενδύσεις στις παρακάτω κατηγορίες:</a:t>
            </a:r>
            <a:endParaRPr lang="en-US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Προμήθεια, μεταφορά, εγκατάσταση και λειτουργία νέων μηχανημάτων και λοιπού εξοπλισμού ΤΠΕ 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Προμήθεια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εξειδικευμένου λογισμικού, εφαρμογών γραφείου, ανάπτυξη ιστοσελίδας, υπηρεσίες e-</a:t>
            </a:r>
            <a:r>
              <a:rPr lang="el-GR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shop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κ.α.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Άλλες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Ψηφιακές Υπηρεσίες (ψηφιακή διαφήμιση, πιστοποίηση ψηφιακής πολιτικής ασφάλειας, καταχώρηση και μεταφορά δεδομένων κ.α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.)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7150" indent="-228600">
              <a:buFont typeface="Wingdings" panose="05000000000000000000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Μισθολογικό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κόστος εργαζομένων</a:t>
            </a:r>
          </a:p>
          <a:p>
            <a:pPr>
              <a:lnSpc>
                <a:spcPct val="150000"/>
              </a:lnSpc>
            </a:pPr>
            <a:endParaRPr lang="el-GR" sz="9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Μέσω 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συμμετοχής στη Δράση, η επιχείρηση πέτυχε: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βελτίωση της ανταγωνιστικότητας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αύξηση της κερδοφορίας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ενίσχυση της εξωστρέφειας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ενίσχυση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επιχειρηματικότητας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δημιουργία / διατήρηση ποιοτικών θέσεων εργασίας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Άλλο…………………………………………………………</a:t>
            </a:r>
          </a:p>
          <a:p>
            <a:pPr>
              <a:lnSpc>
                <a:spcPct val="150000"/>
              </a:lnSpc>
            </a:pPr>
            <a:endParaRPr lang="el-GR" sz="6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 τη συμβολή του ΕΠΑνΕΚ ενισχύθηκε 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επιχείρηση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αποφέροντας οφέλη στην ανταγωνιστικότητα της χώρας κ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αθώς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και στην τοπική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οικονομία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191</Words>
  <Application>Microsoft Office PowerPoint</Application>
  <PresentationFormat>Custom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Θέμα του Office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ΚΑΤΣΕΛΟΣ ΣΩΤΗΡΗΣ</cp:lastModifiedBy>
  <cp:revision>45</cp:revision>
  <dcterms:created xsi:type="dcterms:W3CDTF">2018-02-13T12:16:57Z</dcterms:created>
  <dcterms:modified xsi:type="dcterms:W3CDTF">2020-08-28T11:51:06Z</dcterms:modified>
</cp:coreProperties>
</file>