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E74D4-CE7F-40FF-A4A3-320F76277BD1}" type="datetimeFigureOut">
              <a:rPr lang="el-GR" smtClean="0"/>
              <a:t>28/8/2020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ACB25-7045-4A1A-A5E8-9040685282E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3860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4F67A-6E59-42EE-93E4-7FD5D5C5B49A}" type="datetimeFigureOut">
              <a:rPr lang="el-GR" smtClean="0"/>
              <a:t>28/8/2020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B39D6-3921-44C5-B599-C8A52704EC3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5312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2"/>
            <a:ext cx="10693400" cy="15117520"/>
          </a:xfrm>
          <a:prstGeom prst="rect">
            <a:avLst/>
          </a:prstGeom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- TextBox"/>
          <p:cNvSpPr txBox="1"/>
          <p:nvPr/>
        </p:nvSpPr>
        <p:spPr>
          <a:xfrm>
            <a:off x="820292" y="3816846"/>
            <a:ext cx="91450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………………………………… based in ……………………region, has joined the Action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“Digital Step”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total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 </a:t>
            </a:r>
            <a:r>
              <a:rPr lang="en-US" sz="120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</a:t>
            </a:r>
            <a:r>
              <a:rPr lang="en-US" sz="1200" b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84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€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Action aims at the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digital upgrading of very small, small and medium -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sized enterprises.  </a:t>
            </a:r>
          </a:p>
          <a:p>
            <a:pPr algn="just"/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investment’s total budget is…………………………………………………….. € out of which ………………………………… €  is public expenditure. The Action is co-financed by Greece and the European Union - European Regional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Development Fund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just"/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5 - TextBox"/>
          <p:cNvSpPr txBox="1"/>
          <p:nvPr/>
        </p:nvSpPr>
        <p:spPr>
          <a:xfrm>
            <a:off x="820292" y="5389135"/>
            <a:ext cx="9217024" cy="5655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approved </a:t>
            </a:r>
            <a:r>
              <a:rPr lang="en-US" sz="1200" b="1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subsidised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Business Plan includes </a:t>
            </a:r>
            <a:r>
              <a:rPr lang="en-US" sz="1200" b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investments i</a:t>
            </a:r>
            <a:r>
              <a:rPr lang="en-US" sz="1200" b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following categories:</a:t>
            </a:r>
          </a:p>
          <a:p>
            <a:pPr>
              <a:lnSpc>
                <a:spcPct val="150000"/>
              </a:lnSpc>
            </a:pP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Procurement and installation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ICT equipment </a:t>
            </a: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Software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 office applications, web development, e-shop services etc.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Digital services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Digital advertising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 –security certifications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data entry and transfer etc.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Wage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costs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 new personnel</a:t>
            </a:r>
          </a:p>
          <a:p>
            <a:pPr>
              <a:lnSpc>
                <a:spcPct val="150000"/>
              </a:lnSpc>
            </a:pPr>
            <a:endParaRPr lang="el-GR" sz="9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the participation in the Action, the enterprise achieved: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Competitiveness improvement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 of profitability 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Reinforcement of an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extrovert business profile 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Enhancement of entrepreneurship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Creation /maintenance of high quality job positions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Other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…………………………………………………………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but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also for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competitiveness of the national as well as the local economy.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196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65</cp:revision>
  <dcterms:created xsi:type="dcterms:W3CDTF">2018-02-13T12:16:57Z</dcterms:created>
  <dcterms:modified xsi:type="dcterms:W3CDTF">2020-08-28T11:52:04Z</dcterms:modified>
</cp:coreProperties>
</file>