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6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55906-FBFA-46EF-BAAB-706588698C60}" type="datetimeFigureOut">
              <a:rPr lang="el-GR" smtClean="0"/>
              <a:t>28/8/2020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A2B27-EEFF-4766-859C-64F57E182EB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2289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154"/>
            <a:ext cx="10693400" cy="14976216"/>
          </a:xfrm>
          <a:prstGeom prst="rect">
            <a:avLst/>
          </a:prstGeom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820292" y="4248894"/>
            <a:ext cx="91450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επιχείρηση…………………………………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που εδρεύει στην περιφέρεια ……………………. εντάχθηκε στη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δράση «Ψηφιακό Άλμα» προϋπολογισμού 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51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 εκατ. Ευρώ.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Δράση </a:t>
            </a:r>
            <a:r>
              <a:rPr lang="el-GR" sz="120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στοχεύει σ</a:t>
            </a:r>
            <a:r>
              <a:rPr lang="el-GR" sz="120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τον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ψηφιακό μετασχηματισμό των πολύ μικρών, μικρών και μεσαίων επιχειρήσεων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συνολικός προϋπολογισμός της επένδυσης είναι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…….…..……..……..…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εκ των οποίων η δημόσια δαπάνη ανέρχεται σε …….…..……..……..… € και συγχρηματοδοτείται από την Ελλάδα και το Ευρωπαϊκό Ταμείο Περιφερειακής Ανάπτυξης της Ευρωπαϊκής Ένωσης. 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820292" y="5689054"/>
            <a:ext cx="9217024" cy="5424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επιχειρηματικό σχέδιο που εγκρίθηκε προς χρηματοδότηση και υλοποιείται, περιλαμβάνει επενδύσεις στις παρακάτω κατηγορίες:</a:t>
            </a:r>
          </a:p>
          <a:p>
            <a:pPr>
              <a:lnSpc>
                <a:spcPct val="150000"/>
              </a:lnSpc>
            </a:pPr>
            <a:endParaRPr lang="el-GR" sz="1200" b="1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Προμήθεια, μεταφορά, εγκατάσταση και λειτουργία νέων μηχανημάτων και λοιπού εξοπλισμού ΤΠΕ 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Προμήθεια εξειδικευμένου λογισμικού, εφαρμογών γραφείου, ανάπτυξη ιστοσελίδας, υπηρεσίες e-</a:t>
            </a:r>
            <a:r>
              <a:rPr lang="el-GR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shop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κ.α.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Άλλες Ψηφιακές Υπηρεσίες (ψηφιακή διαφήμιση, πιστοποίηση ψηφιακής πολιτικής ασφάλειας, καταχώρηση και μεταφορά δεδομένων κ.α.)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Μισθολογικό κόστος εργαζομένων</a:t>
            </a:r>
          </a:p>
          <a:p>
            <a:pPr>
              <a:lnSpc>
                <a:spcPct val="150000"/>
              </a:lnSpc>
            </a:pPr>
            <a:endParaRPr lang="el-GR" sz="9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συμμετοχής στη Δράση, η επιχείρηση πέτυχε: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βελτίωση της ανταγωνιστικότητας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αύξηση της κερδοφορίας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της εξωστρέφειας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επιχειρηματικότητας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δημιουργία / διατήρηση ποιοτικών θέσεων εργασίας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Άλλο…………………………………………………………</a:t>
            </a:r>
          </a:p>
          <a:p>
            <a:pPr>
              <a:lnSpc>
                <a:spcPct val="150000"/>
              </a:lnSpc>
            </a:pPr>
            <a:endParaRPr lang="el-GR" sz="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τη συμβολή του ΕΠΑνΕΚ ενισχύθηκε 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επιχείρηση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αποφέροντας οφέλη στην ανταγωνιστικότητα της χώρας κ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αθώς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και στην τοπική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οικονομία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193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46</cp:revision>
  <dcterms:created xsi:type="dcterms:W3CDTF">2018-02-13T12:16:57Z</dcterms:created>
  <dcterms:modified xsi:type="dcterms:W3CDTF">2020-08-28T12:19:19Z</dcterms:modified>
</cp:coreProperties>
</file>